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0"/>
  </p:notesMasterIdLst>
  <p:sldIdLst>
    <p:sldId id="256" r:id="rId2"/>
    <p:sldId id="263" r:id="rId3"/>
    <p:sldId id="258" r:id="rId4"/>
    <p:sldId id="259" r:id="rId5"/>
    <p:sldId id="260" r:id="rId6"/>
    <p:sldId id="261" r:id="rId7"/>
    <p:sldId id="262" r:id="rId8"/>
    <p:sldId id="257" r:id="rId9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73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1B225D-78F9-4B07-B11D-412A53E9C72C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4D0417-8326-4149-BF8C-743C011DA9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3612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4D0417-8326-4149-BF8C-743C011DA90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6195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59C9-C208-4B53-9DFD-A9BD2E675075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EE24A-28CD-4B24-9CF3-250D2BF96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2565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59C9-C208-4B53-9DFD-A9BD2E675075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EE24A-28CD-4B24-9CF3-250D2BF96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993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59C9-C208-4B53-9DFD-A9BD2E675075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EE24A-28CD-4B24-9CF3-250D2BF96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09503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59C9-C208-4B53-9DFD-A9BD2E675075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EE24A-28CD-4B24-9CF3-250D2BF9690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669656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59C9-C208-4B53-9DFD-A9BD2E675075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EE24A-28CD-4B24-9CF3-250D2BF96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19927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59C9-C208-4B53-9DFD-A9BD2E675075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EE24A-28CD-4B24-9CF3-250D2BF96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7997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59C9-C208-4B53-9DFD-A9BD2E675075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EE24A-28CD-4B24-9CF3-250D2BF96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7532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59C9-C208-4B53-9DFD-A9BD2E675075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EE24A-28CD-4B24-9CF3-250D2BF96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7720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59C9-C208-4B53-9DFD-A9BD2E675075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EE24A-28CD-4B24-9CF3-250D2BF96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5707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59C9-C208-4B53-9DFD-A9BD2E675075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EE24A-28CD-4B24-9CF3-250D2BF96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8290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59C9-C208-4B53-9DFD-A9BD2E675075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EE24A-28CD-4B24-9CF3-250D2BF96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627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59C9-C208-4B53-9DFD-A9BD2E675075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EE24A-28CD-4B24-9CF3-250D2BF96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3508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59C9-C208-4B53-9DFD-A9BD2E675075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EE24A-28CD-4B24-9CF3-250D2BF96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223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59C9-C208-4B53-9DFD-A9BD2E675075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EE24A-28CD-4B24-9CF3-250D2BF96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528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59C9-C208-4B53-9DFD-A9BD2E675075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EE24A-28CD-4B24-9CF3-250D2BF96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4928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59C9-C208-4B53-9DFD-A9BD2E675075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EE24A-28CD-4B24-9CF3-250D2BF96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2084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D59C9-C208-4B53-9DFD-A9BD2E675075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1EE24A-28CD-4B24-9CF3-250D2BF96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6560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8ED59C9-C208-4B53-9DFD-A9BD2E675075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1EE24A-28CD-4B24-9CF3-250D2BF969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38751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9748176" cy="3329581"/>
          </a:xfrm>
        </p:spPr>
        <p:txBody>
          <a:bodyPr anchor="t"/>
          <a:lstStyle/>
          <a:p>
            <a:pPr algn="ctr"/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федеральном проекте </a:t>
            </a:r>
            <a:b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«Государство для людей»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3960" y="3192420"/>
            <a:ext cx="8825658" cy="861420"/>
          </a:xfrm>
        </p:spPr>
        <p:txBody>
          <a:bodyPr>
            <a:noAutofit/>
          </a:bodyPr>
          <a:lstStyle/>
          <a:p>
            <a:pPr algn="ctr"/>
            <a:r>
              <a:rPr lang="ru-RU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Внедрение принципов и стандартов клиентоцентричности в деятельность </a:t>
            </a:r>
            <a:br>
              <a:rPr lang="ru-RU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Министерства </a:t>
            </a:r>
            <a:r>
              <a:rPr lang="ru-RU" b="1" cap="none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труда и социальной защиты 2022-2030 гг.</a:t>
            </a:r>
            <a:endParaRPr lang="ru-RU" b="1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732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612" y="515153"/>
            <a:ext cx="9288884" cy="1003243"/>
          </a:xfrm>
        </p:spPr>
        <p:txBody>
          <a:bodyPr/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проект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«Государство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людей»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включен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перечень инициатив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социально-экономического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 Российской Федерации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2030 года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утвержденный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Правительства Российской Федерации от 6 октября 2021 г. № 2816-р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5612" y="2941561"/>
            <a:ext cx="11101588" cy="2274384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Ответственный за реализацию проекта – Минэкономразвития России (куратор статс-секретарь - заместитель Министра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Херсонцев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Алексей Игоревич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 – Аналитический центр при Правительстве РФ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руководителя – руководитель центра разработок «Государство для людей»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Госсамова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Чулпан Фаритовна, 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начальник  управления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«Правила, стандарты и культура»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 разработок   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Государство для людей»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Вартанов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Микичевич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858436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167426"/>
            <a:ext cx="9673546" cy="1171978"/>
          </a:xfrm>
        </p:spPr>
        <p:txBody>
          <a:bodyPr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Основания внедрения клиентоцентричности: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613" y="1249251"/>
            <a:ext cx="8946541" cy="1584101"/>
          </a:xfrm>
        </p:spPr>
        <p:txBody>
          <a:bodyPr/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паспорт федерального проекта «Государство для людей»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мероприятий по внедрению Стандартов клиентоцентричности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Минтруда России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46110" y="3013166"/>
            <a:ext cx="11328175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целях внедрения принципов и стандартов клиентоцентричности  Минтруд России принимает участие реализации «дорожных карт» по оптимизации жизненных ситуаций: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1) </a:t>
            </a: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«Многодетная семья»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 демографической и семейной политики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2) </a:t>
            </a: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«Поиск работы (в том числе для молодых специалистов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)»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 занятости населения и трудовой миграции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3) </a:t>
            </a: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«Прием сотрудников на государственную гражданскую службу, прекращение служебных отношений на государственной гражданской 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службе»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 проектной деятельности и государственной политики в сфере государственной и муниципальной службы)</a:t>
            </a:r>
            <a:endPara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7820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3109" y="452719"/>
            <a:ext cx="9127725" cy="801316"/>
          </a:xfrm>
        </p:spPr>
        <p:txBody>
          <a:bodyPr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Новые жизненные ситуации 2024 г.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79270" y="1254035"/>
            <a:ext cx="1031965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Дополнительно с 2024 г. Минтруд России принимает  участие в рабочих группах по новым жизненным  ситуациям:</a:t>
            </a: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342900">
              <a:buFont typeface="+mj-lt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«Открытие кофейни»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(Департамент занятости населения и трудовой миграции )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342900">
              <a:buFont typeface="+mj-lt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«Открытие салона красоты»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(Департамент занятости населения и трудовой миграции )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342900">
              <a:buFont typeface="+mj-lt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«Производство и ремонт мебели»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(Департамент занятости населения и трудовой миграции )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342900">
              <a:buFont typeface="+mj-lt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«Производство одежды и обуви» 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(Департамент занятости населения и трудовой миграции )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342900">
              <a:buFont typeface="+mj-lt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«Утрата документов» (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Департамента по делам инвалидов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  <a:p>
            <a:pPr marL="342900" indent="342900">
              <a:buFont typeface="+mj-lt"/>
              <a:buAutoNum type="arabicPeriod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«Переезд в другой регион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Департамент занятости населения и трудовой миграции )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742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Государственные услуги Минтруда России: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23406" y="1219200"/>
            <a:ext cx="8926447" cy="5029200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«Формирование и ведение реестра организаций, проводящих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специальную оценку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условий труда»;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«Аккредитация организаций, оказывающих услуги в области охраны труда»;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«Аттестация на право выполнения работ по специальной оценке условий труда и выдаче в результате ее проведения сертификата эксперта на право выполнения работ по специальной оценке условий труда»;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«Рассмотрение разногласий по вопросам проведения экспертизы качества специальной оценки условий труда, несогласия работников, профессиональных союзов, их объединений, иных уполномоченных работниками представительных органов, работодателей, их объединений, страховщиков с результатами экспертизы качества специальной оценки условий труда»;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«Оценка качества оказания социально ориентированной некоммерческой организацией общественно полезных услуг».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8188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9897" y="1619666"/>
            <a:ext cx="10833463" cy="2525613"/>
          </a:xfrm>
        </p:spPr>
        <p:txBody>
          <a:bodyPr/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государственным услугам  Минтруда России проводилась  самопроверка на соответствие принципам и стандартам клиентоцентричности </a:t>
            </a:r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предварительная оценка «удовлетворительно</a:t>
            </a:r>
            <a:r>
              <a:rPr lang="ru-RU" sz="24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показатель «Б» в буквенном </a:t>
            </a:r>
            <a:r>
              <a:rPr lang="ru-RU" sz="2400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эквиваленте</a:t>
            </a:r>
            <a:r>
              <a:rPr lang="ru-RU" sz="24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реинжиниринг не требуется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Итоговая оценка будет присвоена по результатам перепроверки Аналитическим центром при Правительстве Российской Федерации 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11381" y="496389"/>
            <a:ext cx="6644802" cy="47897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государственных услуг 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86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772897" cy="1400530"/>
          </a:xfrm>
        </p:spPr>
        <p:txBody>
          <a:bodyPr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2030 г.  государственные услуги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Минтруда России подлежат сертификации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государственных услуг  для сертификации в 2024 г.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планируется к утверждению после самопроверки.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Возможные результаты сертификации: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4293" y="3181082"/>
            <a:ext cx="8946541" cy="3433077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присваивается сертификат о клиентоцентричности (на три года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присваивается сертификат о клиентоцентричности  с замечаниями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предложениями (180 календарных дней, в случае если государственная услуга включена в перечень массовых социально значимых услуг, в остальных случаях 1 год)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аключение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 уровне клиентоцентричности (государственная услуга не сертифицирована)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48000" y="227483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23090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210619"/>
          </a:xfrm>
        </p:spPr>
        <p:txBody>
          <a:bodyPr/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Блоки внедрения принципов и стандартов клиентоцентричности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2052919"/>
            <a:ext cx="8946541" cy="2310076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Общеорганизационный блок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государственных услуг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Рассмотрение обращений и запросов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доступа к информации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Внутренний клиент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8639" y="4362995"/>
            <a:ext cx="108857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показателей по данным блокам составляют рейтинг 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ФОИВ (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уровень зрелости внедрения принципов и стандартов клиентоцентричности) 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2023 г. рейтинг Минтруда России – 50, 4 % продвинутый уровень зрелости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5-конечная звезда 5"/>
          <p:cNvSpPr/>
          <p:nvPr/>
        </p:nvSpPr>
        <p:spPr>
          <a:xfrm>
            <a:off x="8247017" y="5212191"/>
            <a:ext cx="287382" cy="2871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8608260" y="5199017"/>
            <a:ext cx="287382" cy="2871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5-конечная звезда 7"/>
          <p:cNvSpPr/>
          <p:nvPr/>
        </p:nvSpPr>
        <p:spPr>
          <a:xfrm>
            <a:off x="8969503" y="5212191"/>
            <a:ext cx="287382" cy="28716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2588654" y="6030014"/>
            <a:ext cx="90152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апреля АЦ опубликует новый рейтинг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352235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757</TotalTime>
  <Words>544</Words>
  <Application>Microsoft Office PowerPoint</Application>
  <PresentationFormat>Широкоэкранный</PresentationFormat>
  <Paragraphs>49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Calibri</vt:lpstr>
      <vt:lpstr>Century Gothic</vt:lpstr>
      <vt:lpstr>Times New Roman</vt:lpstr>
      <vt:lpstr>Wingdings 3</vt:lpstr>
      <vt:lpstr>Ион</vt:lpstr>
      <vt:lpstr>Участие в федеральном проекте  «Государство для людей»</vt:lpstr>
      <vt:lpstr>Федеральный проект «Государство для людей» включен в перечень инициатив социально-экономического развития Российской Федерации до 2030 года, утвержденный распоряжением Правительства Российской Федерации от 6 октября 2021 г. № 2816-р</vt:lpstr>
      <vt:lpstr> Основания внедрения клиентоцентричности:</vt:lpstr>
      <vt:lpstr>Новые жизненные ситуации 2024 г.    </vt:lpstr>
      <vt:lpstr>Государственные услуги Минтруда России:</vt:lpstr>
      <vt:lpstr>По государственным услугам  Минтруда России проводилась  самопроверка на соответствие принципам и стандартам клиентоцентричности – предварительная оценка «удовлетворительно» (показатель «Б» в буквенном эквиваленте) реинжиниринг не требуется.   Итоговая оценка будет присвоена по результатам перепроверки Аналитическим центром при Правительстве Российской Федерации   </vt:lpstr>
      <vt:lpstr>До 2030 г.  государственные услуги Минтруда России подлежат сертификации Перечень государственных услуг  для сертификации в 2024 г. планируется к утверждению после самопроверки.  Возможные результаты сертификации:</vt:lpstr>
      <vt:lpstr>Блоки внедрения принципов и стандартов клиентоцентричности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Участие в федеральном проекте  «Государство для людей»</dc:title>
  <dc:creator>Слепнева Анна Вячеславовна</dc:creator>
  <cp:lastModifiedBy>Слепнева Анна Вячеславовна</cp:lastModifiedBy>
  <cp:revision>31</cp:revision>
  <cp:lastPrinted>2024-03-12T09:05:26Z</cp:lastPrinted>
  <dcterms:created xsi:type="dcterms:W3CDTF">2024-03-11T12:48:43Z</dcterms:created>
  <dcterms:modified xsi:type="dcterms:W3CDTF">2024-03-28T07:43:47Z</dcterms:modified>
</cp:coreProperties>
</file>